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F2A52-F98F-4CF5-ABAF-9DA601011693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29950-732B-4BDC-914A-0453828ED1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26450C-C17F-4A94-B8DC-034BE30CFD3C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A5D713-A4F6-4F40-AA4D-D8E9F53C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Realism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Civil War through 1914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Romanticism to Realism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Prior to the Civil War, we were confident in our country and ourselves</a:t>
            </a:r>
          </a:p>
          <a:p>
            <a:r>
              <a:rPr lang="en-US" dirty="0" smtClean="0"/>
              <a:t>The Civil War shook our image of who we were</a:t>
            </a:r>
          </a:p>
          <a:p>
            <a:r>
              <a:rPr lang="en-US" dirty="0" smtClean="0"/>
              <a:t>We lost our confidence and our idealism, and came down out of the clouds into a harsh reality</a:t>
            </a:r>
          </a:p>
          <a:p>
            <a:r>
              <a:rPr lang="en-US" dirty="0" smtClean="0"/>
              <a:t>This disillusionment stuck with us until World War I, when we regained our confidence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Civil War:  when an entity splits itself into factions, and destroys itself in the process</a:t>
            </a:r>
          </a:p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Slavery was at the root</a:t>
            </a:r>
          </a:p>
          <a:p>
            <a:pPr lvl="2"/>
            <a:r>
              <a:rPr lang="en-US" dirty="0" smtClean="0"/>
              <a:t>Economic:  the South was more financially successful because of its work force</a:t>
            </a:r>
          </a:p>
          <a:p>
            <a:pPr lvl="2"/>
            <a:r>
              <a:rPr lang="en-US" dirty="0" smtClean="0"/>
              <a:t>Social:  classes and wealth divided the South’s social classes</a:t>
            </a:r>
          </a:p>
          <a:p>
            <a:pPr lvl="2"/>
            <a:r>
              <a:rPr lang="en-US" dirty="0" smtClean="0"/>
              <a:t>Political:  The South wanted state government in control; the North wanted the federal government in control</a:t>
            </a:r>
          </a:p>
          <a:p>
            <a:r>
              <a:rPr lang="en-US" dirty="0" smtClean="0"/>
              <a:t>Ideal Outcome:  All or Nothing</a:t>
            </a:r>
          </a:p>
          <a:p>
            <a:r>
              <a:rPr lang="en-US" dirty="0" smtClean="0"/>
              <a:t>Reality:  brutal, evil, futile, disillusionment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ivil_War_15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02286" cy="5181600"/>
          </a:xfrm>
        </p:spPr>
      </p:pic>
      <p:pic>
        <p:nvPicPr>
          <p:cNvPr id="8" name="Content Placeholder 7" descr="Battle_of_Gettysbur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-457200"/>
            <a:ext cx="9332699" cy="7010400"/>
          </a:xfrm>
        </p:spPr>
      </p:pic>
      <p:pic>
        <p:nvPicPr>
          <p:cNvPr id="9" name="Picture 8" descr="civilwarwound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57200"/>
            <a:ext cx="6181725" cy="4400840"/>
          </a:xfrm>
          <a:prstGeom prst="rect">
            <a:avLst/>
          </a:prstGeom>
        </p:spPr>
      </p:pic>
      <p:pic>
        <p:nvPicPr>
          <p:cNvPr id="10" name="Picture 9" descr="dead-civil-war-soldi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822781" flipV="1">
            <a:off x="1752600" y="914400"/>
            <a:ext cx="6248400" cy="5455576"/>
          </a:xfrm>
          <a:prstGeom prst="rect">
            <a:avLst/>
          </a:prstGeom>
        </p:spPr>
      </p:pic>
      <p:pic>
        <p:nvPicPr>
          <p:cNvPr id="11" name="Picture 10" descr="gettysburg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-2743201"/>
            <a:ext cx="9158414" cy="7059613"/>
          </a:xfrm>
          <a:prstGeom prst="rect">
            <a:avLst/>
          </a:prstGeom>
        </p:spPr>
      </p:pic>
      <p:pic>
        <p:nvPicPr>
          <p:cNvPr id="12" name="Picture 11" descr="Gettysburg-Casualti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-381000"/>
            <a:ext cx="8705850" cy="6254818"/>
          </a:xfrm>
          <a:prstGeom prst="rect">
            <a:avLst/>
          </a:prstGeom>
        </p:spPr>
      </p:pic>
      <p:pic>
        <p:nvPicPr>
          <p:cNvPr id="13" name="Picture 12" descr="HospitalCivilWar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9600" y="0"/>
            <a:ext cx="7721600" cy="6084621"/>
          </a:xfrm>
          <a:prstGeom prst="rect">
            <a:avLst/>
          </a:prstGeom>
        </p:spPr>
      </p:pic>
      <p:pic>
        <p:nvPicPr>
          <p:cNvPr id="14" name="Picture 13" descr="index-l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685800"/>
            <a:ext cx="7387683" cy="4038600"/>
          </a:xfrm>
          <a:prstGeom prst="rect">
            <a:avLst/>
          </a:prstGeom>
        </p:spPr>
      </p:pic>
      <p:pic>
        <p:nvPicPr>
          <p:cNvPr id="15" name="Picture 14" descr="Shallow-Grav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9200" y="1143000"/>
            <a:ext cx="8363617" cy="586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say this was America’s teen years, when we started to understand things but at the expense of our innocence</a:t>
            </a:r>
          </a:p>
          <a:p>
            <a:r>
              <a:rPr lang="en-US" dirty="0" smtClean="0"/>
              <a:t>Mark Twain, Stephen Crane, Jack London, Frederick Douglass, Ambrose Bierce</a:t>
            </a:r>
          </a:p>
          <a:p>
            <a:r>
              <a:rPr lang="en-US" dirty="0" smtClean="0"/>
              <a:t>All created real-life characters, rooted in non-fiction, but written as fiction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 of the Romantics had led us into fiction, but that was inappropriate in this sad time</a:t>
            </a:r>
          </a:p>
          <a:p>
            <a:r>
              <a:rPr lang="en-US" dirty="0" smtClean="0"/>
              <a:t>Non-fiction was too close to our hearts; people didn’t want to hear the details</a:t>
            </a:r>
          </a:p>
          <a:p>
            <a:r>
              <a:rPr lang="en-US" dirty="0" smtClean="0"/>
              <a:t>Writers found a mix of fictional characters and realistic situations; called this style REALISM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Rejected larger than life characters and heroes</a:t>
            </a:r>
          </a:p>
          <a:p>
            <a:r>
              <a:rPr lang="en-US" dirty="0" smtClean="0"/>
              <a:t>Showed humans as real, honest, making mistakes</a:t>
            </a:r>
          </a:p>
          <a:p>
            <a:r>
              <a:rPr lang="en-US" dirty="0" smtClean="0"/>
              <a:t>Ordinary characters in realistic  situations</a:t>
            </a:r>
          </a:p>
          <a:p>
            <a:r>
              <a:rPr lang="en-US" dirty="0" smtClean="0"/>
              <a:t>Use of speech to explain social class</a:t>
            </a:r>
          </a:p>
          <a:p>
            <a:r>
              <a:rPr lang="en-US" dirty="0" smtClean="0"/>
              <a:t>Focused on ethical struggles and social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Regionalism</a:t>
            </a:r>
          </a:p>
          <a:p>
            <a:pPr lvl="1"/>
            <a:r>
              <a:rPr lang="en-US" dirty="0" smtClean="0"/>
              <a:t>Literature that emphasized a specific region (Southern, Northern, Eastern, Western)</a:t>
            </a:r>
          </a:p>
          <a:p>
            <a:r>
              <a:rPr lang="en-US" dirty="0" smtClean="0"/>
              <a:t>Naturalism</a:t>
            </a:r>
          </a:p>
          <a:p>
            <a:pPr lvl="1"/>
            <a:r>
              <a:rPr lang="en-US" dirty="0" smtClean="0"/>
              <a:t>Literature that </a:t>
            </a:r>
            <a:r>
              <a:rPr lang="en-US" smtClean="0"/>
              <a:t>focused on the </a:t>
            </a:r>
            <a:r>
              <a:rPr lang="en-US" dirty="0" smtClean="0"/>
              <a:t>Man </a:t>
            </a:r>
            <a:r>
              <a:rPr lang="en-US" dirty="0" err="1" smtClean="0"/>
              <a:t>vs</a:t>
            </a:r>
            <a:r>
              <a:rPr lang="en-US" dirty="0" smtClean="0"/>
              <a:t> Nature battle (usually with man losing)</a:t>
            </a:r>
          </a:p>
          <a:p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Explored motivation (Why do we do that?)</a:t>
            </a:r>
          </a:p>
          <a:p>
            <a:pPr lvl="1"/>
            <a:r>
              <a:rPr lang="en-US" dirty="0" smtClean="0"/>
              <a:t>Looked at humans in crisis (What did we do?)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344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The Age of Realism</vt:lpstr>
      <vt:lpstr>From Romanticism to Realism</vt:lpstr>
      <vt:lpstr>Civil War</vt:lpstr>
      <vt:lpstr>Slide 4</vt:lpstr>
      <vt:lpstr>Realism</vt:lpstr>
      <vt:lpstr>The Civil War in Literature</vt:lpstr>
      <vt:lpstr>Realism</vt:lpstr>
      <vt:lpstr>Realism</vt:lpstr>
    </vt:vector>
  </TitlesOfParts>
  <Company>LCHS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Realism</dc:title>
  <dc:creator>profile</dc:creator>
  <cp:lastModifiedBy>profile</cp:lastModifiedBy>
  <cp:revision>10</cp:revision>
  <dcterms:created xsi:type="dcterms:W3CDTF">2009-12-07T17:39:26Z</dcterms:created>
  <dcterms:modified xsi:type="dcterms:W3CDTF">2012-01-05T15:37:48Z</dcterms:modified>
</cp:coreProperties>
</file>