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0773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38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38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97F4F9-0FCF-4FFA-A1B6-C1B573182F82}" type="datetimeFigureOut">
              <a:rPr lang="en-US" smtClean="0"/>
              <a:t>6/27/2011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21883"/>
            <a:ext cx="2971800" cy="4538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21883"/>
            <a:ext cx="2971800" cy="4538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3CCC5-8EFB-467E-ACBF-5DBD4B407B8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CAE3A21-76F2-44F0-8D37-9B3A4852C387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C6D6123-19D1-4AE6-939C-E34F7BD52A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3A21-76F2-44F0-8D37-9B3A4852C387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6123-19D1-4AE6-939C-E34F7BD52A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3A21-76F2-44F0-8D37-9B3A4852C387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6123-19D1-4AE6-939C-E34F7BD52A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CAE3A21-76F2-44F0-8D37-9B3A4852C387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6123-19D1-4AE6-939C-E34F7BD52A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CAE3A21-76F2-44F0-8D37-9B3A4852C387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C6D6123-19D1-4AE6-939C-E34F7BD52AF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CAE3A21-76F2-44F0-8D37-9B3A4852C387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C6D6123-19D1-4AE6-939C-E34F7BD52A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CAE3A21-76F2-44F0-8D37-9B3A4852C387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C6D6123-19D1-4AE6-939C-E34F7BD52A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3A21-76F2-44F0-8D37-9B3A4852C387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6123-19D1-4AE6-939C-E34F7BD52A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CAE3A21-76F2-44F0-8D37-9B3A4852C387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C6D6123-19D1-4AE6-939C-E34F7BD52A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CAE3A21-76F2-44F0-8D37-9B3A4852C387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C6D6123-19D1-4AE6-939C-E34F7BD52A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CAE3A21-76F2-44F0-8D37-9B3A4852C387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C6D6123-19D1-4AE6-939C-E34F7BD52A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CAE3A21-76F2-44F0-8D37-9B3A4852C387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C6D6123-19D1-4AE6-939C-E34F7BD52AF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Anger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He who angers you, conquers you.</a:t>
            </a:r>
          </a:p>
          <a:p>
            <a:r>
              <a:rPr lang="en-US" dirty="0" smtClean="0"/>
              <a:t>--E. </a:t>
            </a:r>
            <a:r>
              <a:rPr lang="en-US" dirty="0" err="1" smtClean="0"/>
              <a:t>Kenne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ang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457200"/>
            <a:ext cx="8077199" cy="5715000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“lose it”?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Anger is simply a “reaction”</a:t>
            </a:r>
          </a:p>
          <a:p>
            <a:r>
              <a:rPr lang="en-US" dirty="0" smtClean="0"/>
              <a:t>Once we have lost control of our anger, it is controlling us</a:t>
            </a:r>
          </a:p>
          <a:p>
            <a:r>
              <a:rPr lang="en-US" dirty="0" smtClean="0"/>
              <a:t>It is one step above fear</a:t>
            </a:r>
          </a:p>
          <a:p>
            <a:pPr lvl="1"/>
            <a:r>
              <a:rPr lang="en-US" dirty="0" smtClean="0"/>
              <a:t>If our anger doesn’t change a situation, we fear we will lose control of the outcome</a:t>
            </a:r>
          </a:p>
          <a:p>
            <a:pPr lvl="1"/>
            <a:r>
              <a:rPr lang="en-US" dirty="0" smtClean="0"/>
              <a:t>Fear evokes a “fight or flight” mentality; anger is the “fight” part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how do we control it?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Real life strategies are needed to control our anger; it requires that we know ourselves and what works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0"/>
            <a:ext cx="8062912" cy="1470025"/>
          </a:xfrm>
        </p:spPr>
        <p:txBody>
          <a:bodyPr/>
          <a:lstStyle/>
          <a:p>
            <a:r>
              <a:rPr lang="en-US" dirty="0" smtClean="0"/>
              <a:t>What the “L”?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40544" y="1371600"/>
            <a:ext cx="8062912" cy="5257800"/>
          </a:xfrm>
        </p:spPr>
        <p:txBody>
          <a:bodyPr>
            <a:normAutofit fontScale="775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5600" b="1" dirty="0" smtClean="0"/>
              <a:t>L</a:t>
            </a:r>
            <a:r>
              <a:rPr lang="en-US" b="1" dirty="0" smtClean="0"/>
              <a:t>ook at yourself</a:t>
            </a:r>
          </a:p>
          <a:p>
            <a:pPr lvl="1" algn="l">
              <a:buFont typeface="Arial" pitchFamily="34" charset="0"/>
              <a:buChar char="•"/>
            </a:pPr>
            <a:r>
              <a:rPr lang="en-US" dirty="0" smtClean="0"/>
              <a:t>Be aware of your body language; adopt a peaceful stance</a:t>
            </a:r>
          </a:p>
          <a:p>
            <a:pPr algn="l">
              <a:buFont typeface="Arial" pitchFamily="34" charset="0"/>
              <a:buChar char="•"/>
            </a:pPr>
            <a:r>
              <a:rPr lang="en-US" sz="6200" b="1" dirty="0" smtClean="0"/>
              <a:t>L</a:t>
            </a:r>
            <a:r>
              <a:rPr lang="en-US" b="1" dirty="0" smtClean="0"/>
              <a:t>isten to you</a:t>
            </a:r>
          </a:p>
          <a:p>
            <a:pPr lvl="1" algn="l">
              <a:buFont typeface="Arial" pitchFamily="34" charset="0"/>
              <a:buChar char="•"/>
            </a:pPr>
            <a:r>
              <a:rPr lang="en-US" dirty="0" smtClean="0"/>
              <a:t>Stop talking; nothing you are saying is helping, so SHUT IT</a:t>
            </a:r>
          </a:p>
          <a:p>
            <a:pPr algn="l">
              <a:buFont typeface="Arial" pitchFamily="34" charset="0"/>
              <a:buChar char="•"/>
            </a:pPr>
            <a:r>
              <a:rPr lang="en-US" sz="6200" b="1" dirty="0" smtClean="0"/>
              <a:t>L</a:t>
            </a:r>
            <a:r>
              <a:rPr lang="en-US" b="1" dirty="0" smtClean="0"/>
              <a:t>ook ahead</a:t>
            </a:r>
          </a:p>
          <a:p>
            <a:pPr lvl="1" algn="l">
              <a:buFont typeface="Arial" pitchFamily="34" charset="0"/>
              <a:buChar char="•"/>
            </a:pPr>
            <a:r>
              <a:rPr lang="en-US" dirty="0" smtClean="0"/>
              <a:t>If you lose your temper, what might happen?  Will there be a chance at a future if you let your anger go out of control?</a:t>
            </a:r>
          </a:p>
          <a:p>
            <a:pPr algn="l">
              <a:buFont typeface="Arial" pitchFamily="34" charset="0"/>
              <a:buChar char="•"/>
            </a:pPr>
            <a:r>
              <a:rPr lang="en-US" sz="6200" b="1" dirty="0" smtClean="0"/>
              <a:t>L</a:t>
            </a:r>
            <a:r>
              <a:rPr lang="en-US" b="1" dirty="0" smtClean="0"/>
              <a:t>ock it up</a:t>
            </a:r>
          </a:p>
          <a:p>
            <a:pPr lvl="1" algn="l">
              <a:buFont typeface="Arial" pitchFamily="34" charset="0"/>
              <a:buChar char="•"/>
            </a:pPr>
            <a:r>
              <a:rPr lang="en-US" dirty="0" smtClean="0"/>
              <a:t>Decide what needs to be said, and what you want to say just because it will hurt the other person; lock those statements up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Press Pause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4294967295"/>
          </p:nvPr>
        </p:nvSpPr>
        <p:spPr>
          <a:xfrm>
            <a:off x="0" y="1447800"/>
            <a:ext cx="8061325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Freeze the moment</a:t>
            </a:r>
          </a:p>
          <a:p>
            <a:pPr lvl="1"/>
            <a:r>
              <a:rPr lang="en-US" dirty="0" smtClean="0"/>
              <a:t>Stop the forward motion; just be still and look around; look at all of the details</a:t>
            </a:r>
          </a:p>
          <a:p>
            <a:r>
              <a:rPr lang="en-US" dirty="0" smtClean="0"/>
              <a:t>Breathe</a:t>
            </a:r>
          </a:p>
          <a:p>
            <a:pPr lvl="1"/>
            <a:r>
              <a:rPr lang="en-US" dirty="0" smtClean="0"/>
              <a:t>Oxygen clears body of adrenaline; sigh</a:t>
            </a:r>
          </a:p>
          <a:p>
            <a:r>
              <a:rPr lang="en-US" dirty="0" smtClean="0"/>
              <a:t>Listen first</a:t>
            </a:r>
          </a:p>
          <a:p>
            <a:pPr lvl="1"/>
            <a:r>
              <a:rPr lang="en-US" dirty="0" smtClean="0"/>
              <a:t>Do not engage in knee-jerk reactions; just listen</a:t>
            </a:r>
          </a:p>
          <a:p>
            <a:r>
              <a:rPr lang="en-US" dirty="0" smtClean="0"/>
              <a:t>Leave</a:t>
            </a:r>
          </a:p>
          <a:p>
            <a:pPr lvl="1"/>
            <a:r>
              <a:rPr lang="en-US" dirty="0" smtClean="0"/>
              <a:t>If the situation is not calming down, then get away from the fray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you mad?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8610600" cy="5072064"/>
          </a:xfrm>
        </p:spPr>
        <p:txBody>
          <a:bodyPr>
            <a:normAutofit/>
          </a:bodyPr>
          <a:lstStyle/>
          <a:p>
            <a:r>
              <a:rPr lang="en-US" dirty="0" smtClean="0"/>
              <a:t>Being disrespected, talked down to, or yelled at for no reason</a:t>
            </a:r>
          </a:p>
          <a:p>
            <a:r>
              <a:rPr lang="en-US" dirty="0" smtClean="0"/>
              <a:t>Long lines at the store or the gas station</a:t>
            </a:r>
          </a:p>
          <a:p>
            <a:r>
              <a:rPr lang="en-US" dirty="0" smtClean="0"/>
              <a:t>Crappy drivers</a:t>
            </a:r>
          </a:p>
          <a:p>
            <a:r>
              <a:rPr lang="en-US" dirty="0" smtClean="0"/>
              <a:t>Stupid people</a:t>
            </a:r>
          </a:p>
          <a:p>
            <a:r>
              <a:rPr lang="en-US" dirty="0" smtClean="0"/>
              <a:t>People who answer their cell phones in public</a:t>
            </a:r>
          </a:p>
          <a:p>
            <a:r>
              <a:rPr lang="en-US" dirty="0" smtClean="0"/>
              <a:t>Self-centered people</a:t>
            </a:r>
          </a:p>
          <a:p>
            <a:r>
              <a:rPr lang="en-US" dirty="0" smtClean="0"/>
              <a:t>People who don’t stop talking</a:t>
            </a:r>
          </a:p>
          <a:p>
            <a:r>
              <a:rPr lang="en-US" dirty="0" smtClean="0"/>
              <a:t>Mean people</a:t>
            </a:r>
          </a:p>
          <a:p>
            <a:r>
              <a:rPr lang="en-US" dirty="0" smtClean="0"/>
              <a:t>When someone ignores a text or a call</a:t>
            </a:r>
          </a:p>
          <a:p>
            <a:r>
              <a:rPr lang="en-US" dirty="0" smtClean="0"/>
              <a:t>Someone who breaks their word</a:t>
            </a:r>
          </a:p>
          <a:p>
            <a:r>
              <a:rPr lang="en-US" dirty="0" smtClean="0"/>
              <a:t>When no one asks how I feel about something</a:t>
            </a:r>
          </a:p>
          <a:p>
            <a:r>
              <a:rPr lang="en-US" dirty="0" smtClean="0"/>
              <a:t>That some people have it all, and others don’t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7239000" cy="1362075"/>
          </a:xfrm>
        </p:spPr>
        <p:txBody>
          <a:bodyPr/>
          <a:lstStyle/>
          <a:p>
            <a:r>
              <a:rPr lang="en-US" dirty="0" smtClean="0"/>
              <a:t>Desiderata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914400"/>
            <a:ext cx="7391400" cy="5943600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en-US" dirty="0" smtClean="0"/>
              <a:t>Go placidly amid the noise and the haste, </a:t>
            </a:r>
            <a:br>
              <a:rPr lang="en-US" dirty="0" smtClean="0"/>
            </a:br>
            <a:r>
              <a:rPr lang="en-US" dirty="0" smtClean="0"/>
              <a:t>and remember what peace there may be in silence. </a:t>
            </a:r>
          </a:p>
          <a:p>
            <a:pPr algn="ctr"/>
            <a:r>
              <a:rPr lang="en-US" dirty="0" smtClean="0"/>
              <a:t>As far as possible, without surrender, </a:t>
            </a:r>
            <a:br>
              <a:rPr lang="en-US" dirty="0" smtClean="0"/>
            </a:br>
            <a:r>
              <a:rPr lang="en-US" dirty="0" smtClean="0"/>
              <a:t>be on good terms with all persons. </a:t>
            </a:r>
            <a:br>
              <a:rPr lang="en-US" dirty="0" smtClean="0"/>
            </a:br>
            <a:r>
              <a:rPr lang="en-US" dirty="0" smtClean="0"/>
              <a:t>Speak your truth quietly and clearly; </a:t>
            </a:r>
            <a:br>
              <a:rPr lang="en-US" dirty="0" smtClean="0"/>
            </a:br>
            <a:r>
              <a:rPr lang="en-US" dirty="0" smtClean="0"/>
              <a:t>and listen to others, </a:t>
            </a:r>
            <a:br>
              <a:rPr lang="en-US" dirty="0" smtClean="0"/>
            </a:br>
            <a:r>
              <a:rPr lang="en-US" dirty="0" smtClean="0"/>
              <a:t>even to the dull and the ignorant; </a:t>
            </a:r>
            <a:br>
              <a:rPr lang="en-US" dirty="0" smtClean="0"/>
            </a:br>
            <a:r>
              <a:rPr lang="en-US" dirty="0" smtClean="0"/>
              <a:t>they too have their story. </a:t>
            </a:r>
            <a:br>
              <a:rPr lang="en-US" dirty="0" smtClean="0"/>
            </a:br>
            <a:r>
              <a:rPr lang="en-US" dirty="0" smtClean="0"/>
              <a:t>Avoid loud and aggressive persons; </a:t>
            </a:r>
            <a:br>
              <a:rPr lang="en-US" dirty="0" smtClean="0"/>
            </a:br>
            <a:r>
              <a:rPr lang="en-US" dirty="0" smtClean="0"/>
              <a:t>they are vexatious to the spirit. </a:t>
            </a:r>
          </a:p>
          <a:p>
            <a:pPr algn="ctr"/>
            <a:r>
              <a:rPr lang="en-US" dirty="0" smtClean="0"/>
              <a:t>If you compare yourself with others, </a:t>
            </a:r>
            <a:br>
              <a:rPr lang="en-US" dirty="0" smtClean="0"/>
            </a:br>
            <a:r>
              <a:rPr lang="en-US" dirty="0" smtClean="0"/>
              <a:t>you may become vain or bitter, </a:t>
            </a:r>
            <a:br>
              <a:rPr lang="en-US" dirty="0" smtClean="0"/>
            </a:br>
            <a:r>
              <a:rPr lang="en-US" dirty="0" smtClean="0"/>
              <a:t>for always there will be greater and lesser persons than yourself.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Take kindly the counsel of the years, </a:t>
            </a:r>
            <a:br>
              <a:rPr lang="en-US" dirty="0" smtClean="0"/>
            </a:br>
            <a:r>
              <a:rPr lang="en-US" dirty="0" smtClean="0"/>
              <a:t>gracefully surrendering the things of youth. </a:t>
            </a:r>
            <a:br>
              <a:rPr lang="en-US" dirty="0" smtClean="0"/>
            </a:br>
            <a:r>
              <a:rPr lang="en-US" dirty="0" smtClean="0"/>
              <a:t>Nurture strength of spirit to shield you in sudden misfortune. </a:t>
            </a:r>
            <a:br>
              <a:rPr lang="en-US" dirty="0" smtClean="0"/>
            </a:br>
            <a:r>
              <a:rPr lang="en-US" dirty="0" smtClean="0"/>
              <a:t>But do not distress yourself with dark imaginings. </a:t>
            </a:r>
            <a:br>
              <a:rPr lang="en-US" dirty="0" smtClean="0"/>
            </a:br>
            <a:r>
              <a:rPr lang="en-US" dirty="0" smtClean="0"/>
              <a:t>Many fears are born of fatigue and loneliness. </a:t>
            </a:r>
          </a:p>
          <a:p>
            <a:pPr algn="ctr"/>
            <a:r>
              <a:rPr lang="en-US" dirty="0" smtClean="0"/>
              <a:t>Beyond a wholesome discipline, </a:t>
            </a:r>
            <a:br>
              <a:rPr lang="en-US" dirty="0" smtClean="0"/>
            </a:br>
            <a:r>
              <a:rPr lang="en-US" dirty="0" smtClean="0"/>
              <a:t>be gentle with yourself. </a:t>
            </a:r>
            <a:br>
              <a:rPr lang="en-US" dirty="0" smtClean="0"/>
            </a:br>
            <a:r>
              <a:rPr lang="en-US" dirty="0" smtClean="0"/>
              <a:t>You are a child of the universe </a:t>
            </a:r>
            <a:br>
              <a:rPr lang="en-US" dirty="0" smtClean="0"/>
            </a:br>
            <a:r>
              <a:rPr lang="en-US" dirty="0" smtClean="0"/>
              <a:t>no less than the trees and the stars; </a:t>
            </a:r>
            <a:br>
              <a:rPr lang="en-US" dirty="0" smtClean="0"/>
            </a:br>
            <a:r>
              <a:rPr lang="en-US" dirty="0" smtClean="0"/>
              <a:t>you have a right to be here. </a:t>
            </a:r>
            <a:br>
              <a:rPr lang="en-US" dirty="0" smtClean="0"/>
            </a:br>
            <a:r>
              <a:rPr lang="en-US" dirty="0" smtClean="0"/>
              <a:t>And whether or not it is clear to you, </a:t>
            </a:r>
            <a:br>
              <a:rPr lang="en-US" dirty="0" smtClean="0"/>
            </a:br>
            <a:r>
              <a:rPr lang="en-US" dirty="0" smtClean="0"/>
              <a:t>no doubt the universe is unfolding as it should. </a:t>
            </a:r>
          </a:p>
          <a:p>
            <a:pPr algn="ctr"/>
            <a:r>
              <a:rPr lang="en-US" dirty="0" smtClean="0"/>
              <a:t>Therefore be at peace with God, </a:t>
            </a:r>
            <a:br>
              <a:rPr lang="en-US" dirty="0" smtClean="0"/>
            </a:br>
            <a:r>
              <a:rPr lang="en-US" dirty="0" smtClean="0"/>
              <a:t>whatever you conceive Him to be. </a:t>
            </a:r>
            <a:br>
              <a:rPr lang="en-US" dirty="0" smtClean="0"/>
            </a:br>
            <a:r>
              <a:rPr lang="en-US" dirty="0" smtClean="0"/>
              <a:t>And whatever your labors and aspirations, </a:t>
            </a:r>
            <a:br>
              <a:rPr lang="en-US" dirty="0" smtClean="0"/>
            </a:br>
            <a:r>
              <a:rPr lang="en-US" dirty="0" smtClean="0"/>
              <a:t>in the noisy confusion of life, </a:t>
            </a:r>
            <a:br>
              <a:rPr lang="en-US" dirty="0" smtClean="0"/>
            </a:br>
            <a:r>
              <a:rPr lang="en-US" dirty="0" smtClean="0"/>
              <a:t>keep peace in your soul. </a:t>
            </a:r>
          </a:p>
          <a:p>
            <a:pPr algn="ctr"/>
            <a:r>
              <a:rPr lang="en-US" dirty="0" smtClean="0"/>
              <a:t>With all its sham, drudgery, and broken dreams, </a:t>
            </a:r>
            <a:br>
              <a:rPr lang="en-US" dirty="0" smtClean="0"/>
            </a:br>
            <a:r>
              <a:rPr lang="en-US" dirty="0" smtClean="0"/>
              <a:t>it is still a beautiful world. </a:t>
            </a:r>
            <a:br>
              <a:rPr lang="en-US" dirty="0" smtClean="0"/>
            </a:br>
            <a:r>
              <a:rPr lang="en-US" dirty="0" smtClean="0"/>
              <a:t>Be cheerful. Strive to be happy.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123</TotalTime>
  <Words>348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Verve</vt:lpstr>
      <vt:lpstr>Anger Management</vt:lpstr>
      <vt:lpstr>Slide 2</vt:lpstr>
      <vt:lpstr>Why do we “lose it”?</vt:lpstr>
      <vt:lpstr>So how do we control it?</vt:lpstr>
      <vt:lpstr>What the “L”?</vt:lpstr>
      <vt:lpstr>Press Pause</vt:lpstr>
      <vt:lpstr>What makes you mad?</vt:lpstr>
      <vt:lpstr>Desiderata</vt:lpstr>
    </vt:vector>
  </TitlesOfParts>
  <Company>lchs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Anger Management</dc:title>
  <dc:creator>ktinnon</dc:creator>
  <cp:lastModifiedBy>Kris</cp:lastModifiedBy>
  <cp:revision>13</cp:revision>
  <dcterms:created xsi:type="dcterms:W3CDTF">2011-05-24T16:07:27Z</dcterms:created>
  <dcterms:modified xsi:type="dcterms:W3CDTF">2011-06-27T19:59:32Z</dcterms:modified>
</cp:coreProperties>
</file>