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F539626-7C15-4EE9-A054-7BB93A3D57DB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C7E0124-1783-49C4-BA94-5369634C4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9626-7C15-4EE9-A054-7BB93A3D57DB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0124-1783-49C4-BA94-5369634C4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9626-7C15-4EE9-A054-7BB93A3D57DB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0124-1783-49C4-BA94-5369634C4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F539626-7C15-4EE9-A054-7BB93A3D57DB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7E0124-1783-49C4-BA94-5369634C4E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F539626-7C15-4EE9-A054-7BB93A3D57DB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C7E0124-1783-49C4-BA94-5369634C4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9626-7C15-4EE9-A054-7BB93A3D57DB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0124-1783-49C4-BA94-5369634C4E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9626-7C15-4EE9-A054-7BB93A3D57DB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0124-1783-49C4-BA94-5369634C4E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F539626-7C15-4EE9-A054-7BB93A3D57DB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7E0124-1783-49C4-BA94-5369634C4E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9626-7C15-4EE9-A054-7BB93A3D57DB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0124-1783-49C4-BA94-5369634C4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F539626-7C15-4EE9-A054-7BB93A3D57DB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7E0124-1783-49C4-BA94-5369634C4E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F539626-7C15-4EE9-A054-7BB93A3D57DB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7E0124-1783-49C4-BA94-5369634C4E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F539626-7C15-4EE9-A054-7BB93A3D57DB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C7E0124-1783-49C4-BA94-5369634C4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for </a:t>
            </a:r>
            <a:r>
              <a:rPr lang="en-US" dirty="0" smtClean="0"/>
              <a:t>English 7,8 </a:t>
            </a:r>
            <a:r>
              <a:rPr lang="en-US" dirty="0" smtClean="0"/>
              <a:t>and College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“Writing is only boring to those who bore themselves.”--Twain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writing?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Writing is formal expression of words with a purpose, using voice to convey a specific message to the audience.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05200" y="3429000"/>
            <a:ext cx="29610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Goudy Stout" pitchFamily="18" charset="0"/>
              </a:rPr>
              <a:t>Huh?</a:t>
            </a:r>
            <a:endParaRPr lang="en-US" sz="4400" dirty="0">
              <a:latin typeface="Goudy Stout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4648200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Let’s break this down…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1524000"/>
            <a:ext cx="7722499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Writing uses </a:t>
            </a:r>
            <a:r>
              <a:rPr lang="en-US" sz="2000" b="1" dirty="0" smtClean="0"/>
              <a:t>Formal Standard English</a:t>
            </a:r>
            <a:r>
              <a:rPr lang="en-US" sz="2000" dirty="0" smtClean="0"/>
              <a:t>, which means that</a:t>
            </a:r>
          </a:p>
          <a:p>
            <a:r>
              <a:rPr lang="en-US" sz="2000" dirty="0"/>
              <a:t>f</a:t>
            </a:r>
            <a:r>
              <a:rPr lang="en-US" sz="2000" dirty="0" smtClean="0"/>
              <a:t>ormal writing is not the place for </a:t>
            </a:r>
            <a:r>
              <a:rPr lang="en-US" sz="2000" dirty="0" smtClean="0">
                <a:latin typeface="Bodoni MT Black" pitchFamily="18" charset="0"/>
              </a:rPr>
              <a:t>jargon, vernacular, or</a:t>
            </a:r>
          </a:p>
          <a:p>
            <a:r>
              <a:rPr lang="en-US" sz="2000" dirty="0">
                <a:latin typeface="Bodoni MT Black" pitchFamily="18" charset="0"/>
              </a:rPr>
              <a:t>c</a:t>
            </a:r>
            <a:r>
              <a:rPr lang="en-US" sz="2000" dirty="0" smtClean="0">
                <a:latin typeface="Bodoni MT Black" pitchFamily="18" charset="0"/>
              </a:rPr>
              <a:t>asual language</a:t>
            </a:r>
            <a:r>
              <a:rPr lang="en-US" sz="2000" dirty="0" smtClean="0"/>
              <a:t>.  The correct use of Formal Standard English </a:t>
            </a:r>
          </a:p>
          <a:p>
            <a:r>
              <a:rPr lang="en-US" sz="2000" dirty="0" smtClean="0"/>
              <a:t>means that we adhere to the following rules: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expression of words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971800"/>
            <a:ext cx="764023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Century Gothic" pitchFamily="34" charset="0"/>
              </a:rPr>
              <a:t>No first or second person writing; in most cases, use </a:t>
            </a:r>
            <a:r>
              <a:rPr lang="en-US" b="1" dirty="0" smtClean="0">
                <a:latin typeface="Century Gothic" pitchFamily="34" charset="0"/>
              </a:rPr>
              <a:t>third person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Century Gothic" pitchFamily="34" charset="0"/>
              </a:rPr>
              <a:t>Avoid the use of </a:t>
            </a:r>
            <a:r>
              <a:rPr lang="en-US" b="1" dirty="0" smtClean="0">
                <a:latin typeface="Century Gothic" pitchFamily="34" charset="0"/>
              </a:rPr>
              <a:t>contractions</a:t>
            </a:r>
            <a:r>
              <a:rPr lang="en-US" dirty="0" smtClean="0">
                <a:latin typeface="Century Gothic" pitchFamily="34" charset="0"/>
              </a:rPr>
              <a:t> in writing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Century Gothic" pitchFamily="34" charset="0"/>
              </a:rPr>
              <a:t>Do not use </a:t>
            </a:r>
            <a:r>
              <a:rPr lang="en-US" b="1" dirty="0" smtClean="0">
                <a:latin typeface="Century Gothic" pitchFamily="34" charset="0"/>
              </a:rPr>
              <a:t>non-formal diction </a:t>
            </a:r>
            <a:r>
              <a:rPr lang="en-US" dirty="0" smtClean="0">
                <a:latin typeface="Century Gothic" pitchFamily="34" charset="0"/>
              </a:rPr>
              <a:t>or colloquialisms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Century Gothic" pitchFamily="34" charset="0"/>
              </a:rPr>
              <a:t>Do not use </a:t>
            </a:r>
            <a:r>
              <a:rPr lang="en-US" b="1" dirty="0" smtClean="0">
                <a:latin typeface="Century Gothic" pitchFamily="34" charset="0"/>
              </a:rPr>
              <a:t>abbreviations </a:t>
            </a:r>
            <a:r>
              <a:rPr lang="en-US" dirty="0" smtClean="0">
                <a:latin typeface="Century Gothic" pitchFamily="34" charset="0"/>
              </a:rPr>
              <a:t>in writing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Century Gothic" pitchFamily="34" charset="0"/>
              </a:rPr>
              <a:t>Use </a:t>
            </a:r>
            <a:r>
              <a:rPr lang="en-US" b="1" dirty="0" smtClean="0">
                <a:latin typeface="Century Gothic" pitchFamily="34" charset="0"/>
              </a:rPr>
              <a:t>complex syntax</a:t>
            </a:r>
            <a:r>
              <a:rPr lang="en-US" dirty="0" smtClean="0">
                <a:latin typeface="Century Gothic" pitchFamily="34" charset="0"/>
              </a:rPr>
              <a:t>, as opposed to short, simple sentences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Century Gothic" pitchFamily="34" charset="0"/>
              </a:rPr>
              <a:t>Organize the paper </a:t>
            </a:r>
            <a:r>
              <a:rPr lang="en-US" b="1" dirty="0" smtClean="0">
                <a:latin typeface="Century Gothic" pitchFamily="34" charset="0"/>
              </a:rPr>
              <a:t>using logic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Century Gothic" pitchFamily="34" charset="0"/>
              </a:rPr>
              <a:t>Write as if you are speaking to your </a:t>
            </a:r>
            <a:r>
              <a:rPr lang="en-US" b="1" dirty="0" smtClean="0">
                <a:latin typeface="Century Gothic" pitchFamily="34" charset="0"/>
              </a:rPr>
              <a:t>principal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in writing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057400"/>
            <a:ext cx="862928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Writers must know what the </a:t>
            </a:r>
            <a:r>
              <a:rPr lang="en-US" b="1" dirty="0" smtClean="0"/>
              <a:t>purpose</a:t>
            </a:r>
            <a:r>
              <a:rPr lang="en-US" dirty="0" smtClean="0"/>
              <a:t> is for what they are writing.    Purpose</a:t>
            </a:r>
          </a:p>
          <a:p>
            <a:r>
              <a:rPr lang="en-US" dirty="0" smtClean="0"/>
              <a:t>is the </a:t>
            </a:r>
            <a:r>
              <a:rPr lang="en-US" b="1" dirty="0" smtClean="0"/>
              <a:t>reason why you are writing</a:t>
            </a:r>
            <a:r>
              <a:rPr lang="en-US" dirty="0" smtClean="0"/>
              <a:t>. The purpose must  be clear to the writer </a:t>
            </a:r>
          </a:p>
          <a:p>
            <a:r>
              <a:rPr lang="en-US" dirty="0" smtClean="0"/>
              <a:t>before they even start writing.</a:t>
            </a:r>
          </a:p>
          <a:p>
            <a:endParaRPr lang="en-US" dirty="0" smtClean="0"/>
          </a:p>
          <a:p>
            <a:r>
              <a:rPr lang="en-US" dirty="0" smtClean="0"/>
              <a:t>Below is a list of purposes for writing.  Consider which </a:t>
            </a:r>
            <a:r>
              <a:rPr lang="en-US" b="1" dirty="0" smtClean="0"/>
              <a:t>purpose </a:t>
            </a:r>
            <a:r>
              <a:rPr lang="en-US" dirty="0" smtClean="0"/>
              <a:t>or what </a:t>
            </a:r>
          </a:p>
          <a:p>
            <a:r>
              <a:rPr lang="en-US" b="1" dirty="0" smtClean="0"/>
              <a:t>combination of purposes </a:t>
            </a:r>
            <a:r>
              <a:rPr lang="en-US" dirty="0" smtClean="0"/>
              <a:t>applies for your writing assignment:</a:t>
            </a:r>
          </a:p>
          <a:p>
            <a:endParaRPr lang="en-US" dirty="0" smtClean="0"/>
          </a:p>
          <a:p>
            <a:pPr algn="ctr">
              <a:buFont typeface="Wingdings" pitchFamily="2" charset="2"/>
              <a:buChar char="Ø"/>
            </a:pPr>
            <a:r>
              <a:rPr lang="en-US" dirty="0" smtClean="0"/>
              <a:t>Express your feelings about something</a:t>
            </a:r>
          </a:p>
          <a:p>
            <a:pPr algn="ctr">
              <a:buFont typeface="Wingdings" pitchFamily="2" charset="2"/>
              <a:buChar char="Ø"/>
            </a:pPr>
            <a:r>
              <a:rPr lang="en-US" dirty="0" smtClean="0"/>
              <a:t>Explain an idea</a:t>
            </a:r>
          </a:p>
          <a:p>
            <a:pPr algn="ctr">
              <a:buFont typeface="Wingdings" pitchFamily="2" charset="2"/>
              <a:buChar char="Ø"/>
            </a:pPr>
            <a:r>
              <a:rPr lang="en-US" dirty="0" smtClean="0"/>
              <a:t>Entertain the audience</a:t>
            </a:r>
          </a:p>
          <a:p>
            <a:pPr algn="ctr">
              <a:buFont typeface="Wingdings" pitchFamily="2" charset="2"/>
              <a:buChar char="Ø"/>
            </a:pPr>
            <a:r>
              <a:rPr lang="en-US" dirty="0" smtClean="0"/>
              <a:t>Persuade others to think a certain way</a:t>
            </a:r>
          </a:p>
          <a:p>
            <a:pPr algn="ctr">
              <a:buFont typeface="Wingdings" pitchFamily="2" charset="2"/>
              <a:buChar char="Ø"/>
            </a:pPr>
            <a:r>
              <a:rPr lang="en-US" dirty="0" smtClean="0"/>
              <a:t>Evaluate an issue/work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Voice in writing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35178" y="1502688"/>
            <a:ext cx="835162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Voice</a:t>
            </a:r>
            <a:r>
              <a:rPr lang="en-US" dirty="0" smtClean="0"/>
              <a:t> is the </a:t>
            </a:r>
            <a:r>
              <a:rPr lang="en-US" b="1" dirty="0" smtClean="0"/>
              <a:t>personality of the writer</a:t>
            </a:r>
            <a:r>
              <a:rPr lang="en-US" dirty="0" smtClean="0"/>
              <a:t>, and it should be present in  your</a:t>
            </a:r>
          </a:p>
          <a:p>
            <a:r>
              <a:rPr lang="en-US" dirty="0" smtClean="0"/>
              <a:t>writing.  Voice can sometimes be humorous, serious, friendly, chatty, distant,</a:t>
            </a:r>
          </a:p>
          <a:p>
            <a:r>
              <a:rPr lang="en-US" dirty="0" smtClean="0"/>
              <a:t>warm, or aloof.  Voice is how your words “sound” on the page.  </a:t>
            </a:r>
          </a:p>
          <a:p>
            <a:endParaRPr lang="en-US" dirty="0" smtClean="0"/>
          </a:p>
          <a:p>
            <a:r>
              <a:rPr lang="en-US" dirty="0" smtClean="0"/>
              <a:t>Some hints for finding voice in your writing are as follows: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Figure out what people think of you when you </a:t>
            </a:r>
            <a:r>
              <a:rPr lang="en-US" b="1" dirty="0" smtClean="0"/>
              <a:t>speak:</a:t>
            </a:r>
            <a:r>
              <a:rPr lang="en-US" dirty="0" smtClean="0"/>
              <a:t>  Are you funny?            	Informed?   Serious?  Casual?  That is your “voice”. 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Now, </a:t>
            </a:r>
            <a:r>
              <a:rPr lang="en-US" b="1" dirty="0" smtClean="0"/>
              <a:t>write how you speak</a:t>
            </a:r>
            <a:r>
              <a:rPr lang="en-US" dirty="0" smtClean="0"/>
              <a:t>.  Use that same tone.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If you don’t feel anything for the topic, the voice will be flat and boring.  	Find a new topic, one that </a:t>
            </a:r>
            <a:r>
              <a:rPr lang="en-US" b="1" dirty="0" smtClean="0"/>
              <a:t>you do care about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Read your writing out loud </a:t>
            </a:r>
            <a:r>
              <a:rPr lang="en-US" dirty="0" smtClean="0"/>
              <a:t>after you have finished.  Are there parts 	that didn’t make sense or were boring?  Re-write those. 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Voice is most important in the </a:t>
            </a:r>
            <a:r>
              <a:rPr lang="en-US" b="1" dirty="0" smtClean="0"/>
              <a:t>introduction and the closing</a:t>
            </a:r>
            <a:r>
              <a:rPr lang="en-US" dirty="0" smtClean="0"/>
              <a:t>.  Think </a:t>
            </a:r>
            <a:r>
              <a:rPr lang="en-US" i="1" dirty="0" smtClean="0"/>
              <a:t>first </a:t>
            </a:r>
            <a:r>
              <a:rPr lang="en-US" dirty="0" smtClean="0"/>
              <a:t>	and </a:t>
            </a:r>
            <a:r>
              <a:rPr lang="en-US" i="1" dirty="0" smtClean="0"/>
              <a:t>last impressions</a:t>
            </a:r>
            <a:r>
              <a:rPr lang="en-US" dirty="0" smtClean="0"/>
              <a:t>.  Now write the impressions you want to make.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Covey a message in your writing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2819400"/>
            <a:ext cx="79961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When you write, work to make sure your </a:t>
            </a:r>
            <a:r>
              <a:rPr lang="en-US" b="1" dirty="0" smtClean="0"/>
              <a:t>message is clear</a:t>
            </a:r>
            <a:r>
              <a:rPr lang="en-US" dirty="0" smtClean="0"/>
              <a:t> in every </a:t>
            </a:r>
          </a:p>
          <a:p>
            <a:r>
              <a:rPr lang="en-US" dirty="0" smtClean="0"/>
              <a:t>sentence, in every paragraph.  Don’t give your audience mixed messages.</a:t>
            </a:r>
          </a:p>
          <a:p>
            <a:r>
              <a:rPr lang="en-US" dirty="0" smtClean="0"/>
              <a:t>You do this through </a:t>
            </a:r>
            <a:r>
              <a:rPr lang="en-US" b="1" dirty="0" smtClean="0"/>
              <a:t>focus and organization.  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4114800"/>
            <a:ext cx="849142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Focus:</a:t>
            </a:r>
            <a:r>
              <a:rPr lang="en-US" dirty="0" smtClean="0"/>
              <a:t>  Stick to your point.  Don’t wander and bring in meaningless details.</a:t>
            </a:r>
          </a:p>
          <a:p>
            <a:r>
              <a:rPr lang="en-US" dirty="0" smtClean="0"/>
              <a:t>	If you want to write about the legal driving age, don’t mention</a:t>
            </a:r>
          </a:p>
          <a:p>
            <a:r>
              <a:rPr lang="en-US" dirty="0" smtClean="0"/>
              <a:t>	the legal drinking age, the legal voting age, and being a soldier. </a:t>
            </a:r>
          </a:p>
          <a:p>
            <a:r>
              <a:rPr lang="en-US" dirty="0" smtClean="0"/>
              <a:t>  	These are unrelated and muddy up the focus.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Organization:</a:t>
            </a:r>
            <a:r>
              <a:rPr lang="en-US" dirty="0" smtClean="0"/>
              <a:t>  If you are going to bring in related information, organize</a:t>
            </a:r>
          </a:p>
          <a:p>
            <a:r>
              <a:rPr lang="en-US" dirty="0" smtClean="0"/>
              <a:t>	your paper so that this peripheral information comes in after</a:t>
            </a:r>
          </a:p>
          <a:p>
            <a:r>
              <a:rPr lang="en-US" dirty="0" smtClean="0"/>
              <a:t>	you have hammered your main point home.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676400"/>
            <a:ext cx="7577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worst thing a writer can do is leave the reader with this thought:</a:t>
            </a:r>
          </a:p>
        </p:txBody>
      </p:sp>
      <p:sp>
        <p:nvSpPr>
          <p:cNvPr id="6" name="Rectangle 5"/>
          <p:cNvSpPr/>
          <p:nvPr/>
        </p:nvSpPr>
        <p:spPr>
          <a:xfrm>
            <a:off x="2514600" y="1981200"/>
            <a:ext cx="40382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 What?!?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Writing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514600"/>
            <a:ext cx="774442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4000" dirty="0" smtClean="0">
                <a:latin typeface="Full-House20" pitchFamily="34" charset="0"/>
              </a:rPr>
              <a:t>Formal Standard English</a:t>
            </a:r>
          </a:p>
          <a:p>
            <a:pPr>
              <a:buFont typeface="Wingdings" pitchFamily="2" charset="2"/>
              <a:buChar char="q"/>
            </a:pPr>
            <a:r>
              <a:rPr lang="en-US" sz="4000" dirty="0" smtClean="0">
                <a:latin typeface="Full-House20" pitchFamily="34" charset="0"/>
              </a:rPr>
              <a:t>Has purpose</a:t>
            </a:r>
          </a:p>
          <a:p>
            <a:pPr>
              <a:buFont typeface="Wingdings" pitchFamily="2" charset="2"/>
              <a:buChar char="q"/>
            </a:pPr>
            <a:r>
              <a:rPr lang="en-US" sz="4000" dirty="0" smtClean="0">
                <a:latin typeface="Full-House20" pitchFamily="34" charset="0"/>
              </a:rPr>
              <a:t>Expresses Voice</a:t>
            </a:r>
          </a:p>
          <a:p>
            <a:pPr>
              <a:buFont typeface="Wingdings" pitchFamily="2" charset="2"/>
              <a:buChar char="q"/>
            </a:pPr>
            <a:r>
              <a:rPr lang="en-US" sz="4000" dirty="0" smtClean="0">
                <a:latin typeface="Full-House20" pitchFamily="34" charset="0"/>
              </a:rPr>
              <a:t>Conveys a clear, concise message</a:t>
            </a:r>
            <a:endParaRPr lang="en-US" sz="4000" dirty="0">
              <a:latin typeface="Full-House20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194</TotalTime>
  <Words>404</Words>
  <Application>Microsoft Office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Writing for English 7,8 and College</vt:lpstr>
      <vt:lpstr>What is writing?</vt:lpstr>
      <vt:lpstr>Formal expression of words</vt:lpstr>
      <vt:lpstr>Purpose in writing</vt:lpstr>
      <vt:lpstr>Voice in writing</vt:lpstr>
      <vt:lpstr>Covey a message in your writing</vt:lpstr>
      <vt:lpstr>Effective Writing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for Expos and College</dc:title>
  <dc:creator>ktinnon</dc:creator>
  <cp:lastModifiedBy>Kris</cp:lastModifiedBy>
  <cp:revision>17</cp:revision>
  <dcterms:created xsi:type="dcterms:W3CDTF">2009-05-13T13:16:07Z</dcterms:created>
  <dcterms:modified xsi:type="dcterms:W3CDTF">2011-06-28T03:40:18Z</dcterms:modified>
</cp:coreProperties>
</file>